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7"/>
  </p:notesMasterIdLst>
  <p:sldIdLst>
    <p:sldId id="270" r:id="rId2"/>
    <p:sldId id="258" r:id="rId3"/>
    <p:sldId id="269" r:id="rId4"/>
    <p:sldId id="259" r:id="rId5"/>
    <p:sldId id="263" r:id="rId6"/>
    <p:sldId id="264" r:id="rId7"/>
    <p:sldId id="265" r:id="rId8"/>
    <p:sldId id="266" r:id="rId9"/>
    <p:sldId id="267" r:id="rId10"/>
    <p:sldId id="261" r:id="rId11"/>
    <p:sldId id="260" r:id="rId12"/>
    <p:sldId id="271" r:id="rId13"/>
    <p:sldId id="272" r:id="rId14"/>
    <p:sldId id="27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85996" autoAdjust="0"/>
  </p:normalViewPr>
  <p:slideViewPr>
    <p:cSldViewPr snapToGrid="0">
      <p:cViewPr varScale="1">
        <p:scale>
          <a:sx n="64" d="100"/>
          <a:sy n="64" d="100"/>
        </p:scale>
        <p:origin x="9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F0906-669A-4666-819E-85A5C8292A9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3EC4FE2-7513-408E-8582-2A3827F11AF6}">
      <dgm:prSet phldrT="[Teksts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lv-LV" sz="1700" b="1" dirty="0" smtClean="0"/>
            <a:t>Augstākās sporta meistarības posms</a:t>
          </a:r>
          <a:endParaRPr lang="lv-LV" sz="1700" b="1" dirty="0"/>
        </a:p>
      </dgm:t>
    </dgm:pt>
    <dgm:pt modelId="{0BDFBAD6-2A80-4E76-BF22-481BC0F92702}" type="parTrans" cxnId="{7CFFD51E-0FEE-46DD-8559-E5C8D3F1B4ED}">
      <dgm:prSet/>
      <dgm:spPr/>
      <dgm:t>
        <a:bodyPr/>
        <a:lstStyle/>
        <a:p>
          <a:endParaRPr lang="lv-LV"/>
        </a:p>
      </dgm:t>
    </dgm:pt>
    <dgm:pt modelId="{DAABB4D9-CBA9-41AD-B437-C4865EB2D752}" type="sibTrans" cxnId="{7CFFD51E-0FEE-46DD-8559-E5C8D3F1B4ED}">
      <dgm:prSet/>
      <dgm:spPr/>
      <dgm:t>
        <a:bodyPr/>
        <a:lstStyle/>
        <a:p>
          <a:endParaRPr lang="lv-LV"/>
        </a:p>
      </dgm:t>
    </dgm:pt>
    <dgm:pt modelId="{235F62F2-C5A7-4406-955B-9AD33D955433}">
      <dgm:prSet phldrT="[Teksts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lv-LV" sz="1700" b="1" dirty="0" smtClean="0"/>
            <a:t>Sporta pilnveidošanas posms</a:t>
          </a:r>
          <a:endParaRPr lang="lv-LV" sz="1700" b="1" dirty="0"/>
        </a:p>
      </dgm:t>
    </dgm:pt>
    <dgm:pt modelId="{63276421-7789-44DB-9BAB-1C7690F8651C}" type="parTrans" cxnId="{F885EB9E-5FCD-4533-87A5-10434E5D63DA}">
      <dgm:prSet/>
      <dgm:spPr/>
      <dgm:t>
        <a:bodyPr/>
        <a:lstStyle/>
        <a:p>
          <a:endParaRPr lang="lv-LV"/>
        </a:p>
      </dgm:t>
    </dgm:pt>
    <dgm:pt modelId="{BDCB9405-6AC9-4697-8DF3-FFF400C46F83}" type="sibTrans" cxnId="{F885EB9E-5FCD-4533-87A5-10434E5D63DA}">
      <dgm:prSet/>
      <dgm:spPr/>
      <dgm:t>
        <a:bodyPr/>
        <a:lstStyle/>
        <a:p>
          <a:endParaRPr lang="lv-LV"/>
        </a:p>
      </dgm:t>
    </dgm:pt>
    <dgm:pt modelId="{5B5496F4-96C4-4D25-BA6E-1920FB985D90}">
      <dgm:prSet phldrT="[Teksts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lv-LV" sz="1700" b="1" dirty="0" smtClean="0"/>
            <a:t>Mācību un treniņu posms</a:t>
          </a:r>
          <a:endParaRPr lang="lv-LV" sz="1700" b="1" dirty="0"/>
        </a:p>
      </dgm:t>
    </dgm:pt>
    <dgm:pt modelId="{1DF42E1A-6A31-4E1A-9736-CA2160FDBA62}" type="parTrans" cxnId="{50FE2B97-A2A9-4E7E-BA29-D54E8F257D68}">
      <dgm:prSet/>
      <dgm:spPr/>
      <dgm:t>
        <a:bodyPr/>
        <a:lstStyle/>
        <a:p>
          <a:endParaRPr lang="lv-LV"/>
        </a:p>
      </dgm:t>
    </dgm:pt>
    <dgm:pt modelId="{2AAB3A05-1180-42E6-8D29-694806940971}" type="sibTrans" cxnId="{50FE2B97-A2A9-4E7E-BA29-D54E8F257D68}">
      <dgm:prSet/>
      <dgm:spPr/>
      <dgm:t>
        <a:bodyPr/>
        <a:lstStyle/>
        <a:p>
          <a:endParaRPr lang="lv-LV"/>
        </a:p>
      </dgm:t>
    </dgm:pt>
    <dgm:pt modelId="{FDE7FE34-BD8C-4C96-B41E-8994B4EC0E25}">
      <dgm:prSet phldrT="[Teksts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lv-LV" sz="1700" b="1" dirty="0" smtClean="0"/>
            <a:t>Sākuma sagatavošanas posms</a:t>
          </a:r>
          <a:endParaRPr lang="lv-LV" sz="1700" b="1" dirty="0"/>
        </a:p>
      </dgm:t>
    </dgm:pt>
    <dgm:pt modelId="{2836C007-E66F-48F7-AE65-5FA6644D7F9A}" type="parTrans" cxnId="{F21C6BA8-C088-49EF-81DA-245B3A984302}">
      <dgm:prSet/>
      <dgm:spPr/>
      <dgm:t>
        <a:bodyPr/>
        <a:lstStyle/>
        <a:p>
          <a:endParaRPr lang="lv-LV"/>
        </a:p>
      </dgm:t>
    </dgm:pt>
    <dgm:pt modelId="{06B48475-12C4-4960-B9B6-2F8293C2E76D}" type="sibTrans" cxnId="{F21C6BA8-C088-49EF-81DA-245B3A984302}">
      <dgm:prSet/>
      <dgm:spPr/>
      <dgm:t>
        <a:bodyPr/>
        <a:lstStyle/>
        <a:p>
          <a:endParaRPr lang="lv-LV"/>
        </a:p>
      </dgm:t>
    </dgm:pt>
    <dgm:pt modelId="{BEA8505F-ABDC-4A08-A611-532CFD53BD08}" type="pres">
      <dgm:prSet presAssocID="{DB8F0906-669A-4666-819E-85A5C8292A9F}" presName="Name0" presStyleCnt="0">
        <dgm:presLayoutVars>
          <dgm:dir/>
          <dgm:animLvl val="lvl"/>
          <dgm:resizeHandles val="exact"/>
        </dgm:presLayoutVars>
      </dgm:prSet>
      <dgm:spPr/>
    </dgm:pt>
    <dgm:pt modelId="{7AAFD850-77C4-4EB8-B126-AC9661E0B557}" type="pres">
      <dgm:prSet presAssocID="{03EC4FE2-7513-408E-8582-2A3827F11AF6}" presName="Name8" presStyleCnt="0"/>
      <dgm:spPr/>
    </dgm:pt>
    <dgm:pt modelId="{65D912ED-1B86-45F9-8E39-94B265457F25}" type="pres">
      <dgm:prSet presAssocID="{03EC4FE2-7513-408E-8582-2A3827F11AF6}" presName="level" presStyleLbl="node1" presStyleIdx="0" presStyleCnt="4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B3D9FFC-B075-439C-B29D-DCD6E138D797}" type="pres">
      <dgm:prSet presAssocID="{03EC4FE2-7513-408E-8582-2A3827F11A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9F46642-8591-4CE3-872E-38611F51E3D6}" type="pres">
      <dgm:prSet presAssocID="{235F62F2-C5A7-4406-955B-9AD33D955433}" presName="Name8" presStyleCnt="0"/>
      <dgm:spPr/>
    </dgm:pt>
    <dgm:pt modelId="{F17FE458-6233-4F64-BD4A-76D6FB227305}" type="pres">
      <dgm:prSet presAssocID="{235F62F2-C5A7-4406-955B-9AD33D955433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82C36CF-50DC-4C58-A4A3-D879D016C66B}" type="pres">
      <dgm:prSet presAssocID="{235F62F2-C5A7-4406-955B-9AD33D9554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6595A88-831E-40EA-912D-E5FB67CE0EAA}" type="pres">
      <dgm:prSet presAssocID="{5B5496F4-96C4-4D25-BA6E-1920FB985D90}" presName="Name8" presStyleCnt="0"/>
      <dgm:spPr/>
    </dgm:pt>
    <dgm:pt modelId="{8DFBB6B3-7B92-4D18-87BD-60F646AE8362}" type="pres">
      <dgm:prSet presAssocID="{5B5496F4-96C4-4D25-BA6E-1920FB985D90}" presName="level" presStyleLbl="node1" presStyleIdx="2" presStyleCnt="4" custScaleY="99582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954AAAD5-9C9E-44BE-ACC2-E8825A1B3F98}" type="pres">
      <dgm:prSet presAssocID="{5B5496F4-96C4-4D25-BA6E-1920FB985D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83C932F-8293-4DD1-B521-9E52861E1ACA}" type="pres">
      <dgm:prSet presAssocID="{FDE7FE34-BD8C-4C96-B41E-8994B4EC0E25}" presName="Name8" presStyleCnt="0"/>
      <dgm:spPr/>
    </dgm:pt>
    <dgm:pt modelId="{8AFB7348-E156-4A1A-ABD1-BD3F5327AE12}" type="pres">
      <dgm:prSet presAssocID="{FDE7FE34-BD8C-4C96-B41E-8994B4EC0E25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088A306-A7A5-4A90-BF33-06BA3F0D0ECE}" type="pres">
      <dgm:prSet presAssocID="{FDE7FE34-BD8C-4C96-B41E-8994B4EC0E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F21C6BA8-C088-49EF-81DA-245B3A984302}" srcId="{DB8F0906-669A-4666-819E-85A5C8292A9F}" destId="{FDE7FE34-BD8C-4C96-B41E-8994B4EC0E25}" srcOrd="3" destOrd="0" parTransId="{2836C007-E66F-48F7-AE65-5FA6644D7F9A}" sibTransId="{06B48475-12C4-4960-B9B6-2F8293C2E76D}"/>
    <dgm:cxn modelId="{F885EB9E-5FCD-4533-87A5-10434E5D63DA}" srcId="{DB8F0906-669A-4666-819E-85A5C8292A9F}" destId="{235F62F2-C5A7-4406-955B-9AD33D955433}" srcOrd="1" destOrd="0" parTransId="{63276421-7789-44DB-9BAB-1C7690F8651C}" sibTransId="{BDCB9405-6AC9-4697-8DF3-FFF400C46F83}"/>
    <dgm:cxn modelId="{517EDACC-8543-4CB0-A2E3-61DEE225BD14}" type="presOf" srcId="{03EC4FE2-7513-408E-8582-2A3827F11AF6}" destId="{65D912ED-1B86-45F9-8E39-94B265457F25}" srcOrd="0" destOrd="0" presId="urn:microsoft.com/office/officeart/2005/8/layout/pyramid1"/>
    <dgm:cxn modelId="{61775C7A-E06F-4DF4-9648-360A03CD9B5F}" type="presOf" srcId="{5B5496F4-96C4-4D25-BA6E-1920FB985D90}" destId="{954AAAD5-9C9E-44BE-ACC2-E8825A1B3F98}" srcOrd="1" destOrd="0" presId="urn:microsoft.com/office/officeart/2005/8/layout/pyramid1"/>
    <dgm:cxn modelId="{50FE2B97-A2A9-4E7E-BA29-D54E8F257D68}" srcId="{DB8F0906-669A-4666-819E-85A5C8292A9F}" destId="{5B5496F4-96C4-4D25-BA6E-1920FB985D90}" srcOrd="2" destOrd="0" parTransId="{1DF42E1A-6A31-4E1A-9736-CA2160FDBA62}" sibTransId="{2AAB3A05-1180-42E6-8D29-694806940971}"/>
    <dgm:cxn modelId="{7CFFD51E-0FEE-46DD-8559-E5C8D3F1B4ED}" srcId="{DB8F0906-669A-4666-819E-85A5C8292A9F}" destId="{03EC4FE2-7513-408E-8582-2A3827F11AF6}" srcOrd="0" destOrd="0" parTransId="{0BDFBAD6-2A80-4E76-BF22-481BC0F92702}" sibTransId="{DAABB4D9-CBA9-41AD-B437-C4865EB2D752}"/>
    <dgm:cxn modelId="{1AE50499-D340-42EF-9CBE-08AAABF5C07D}" type="presOf" srcId="{DB8F0906-669A-4666-819E-85A5C8292A9F}" destId="{BEA8505F-ABDC-4A08-A611-532CFD53BD08}" srcOrd="0" destOrd="0" presId="urn:microsoft.com/office/officeart/2005/8/layout/pyramid1"/>
    <dgm:cxn modelId="{7162FF4D-00D9-4F10-B896-F2DDACE809A8}" type="presOf" srcId="{03EC4FE2-7513-408E-8582-2A3827F11AF6}" destId="{6B3D9FFC-B075-439C-B29D-DCD6E138D797}" srcOrd="1" destOrd="0" presId="urn:microsoft.com/office/officeart/2005/8/layout/pyramid1"/>
    <dgm:cxn modelId="{E8349C99-82D7-4DF6-9FCF-44DA306A2097}" type="presOf" srcId="{FDE7FE34-BD8C-4C96-B41E-8994B4EC0E25}" destId="{8AFB7348-E156-4A1A-ABD1-BD3F5327AE12}" srcOrd="0" destOrd="0" presId="urn:microsoft.com/office/officeart/2005/8/layout/pyramid1"/>
    <dgm:cxn modelId="{150DBC28-DD0D-4757-9254-D972DC49D4AF}" type="presOf" srcId="{235F62F2-C5A7-4406-955B-9AD33D955433}" destId="{882C36CF-50DC-4C58-A4A3-D879D016C66B}" srcOrd="1" destOrd="0" presId="urn:microsoft.com/office/officeart/2005/8/layout/pyramid1"/>
    <dgm:cxn modelId="{96AC541B-22C1-4DD1-B515-6A679A8EF44A}" type="presOf" srcId="{FDE7FE34-BD8C-4C96-B41E-8994B4EC0E25}" destId="{F088A306-A7A5-4A90-BF33-06BA3F0D0ECE}" srcOrd="1" destOrd="0" presId="urn:microsoft.com/office/officeart/2005/8/layout/pyramid1"/>
    <dgm:cxn modelId="{9D333B84-4D07-403A-8B4D-56718B1768C6}" type="presOf" srcId="{5B5496F4-96C4-4D25-BA6E-1920FB985D90}" destId="{8DFBB6B3-7B92-4D18-87BD-60F646AE8362}" srcOrd="0" destOrd="0" presId="urn:microsoft.com/office/officeart/2005/8/layout/pyramid1"/>
    <dgm:cxn modelId="{28D79D40-F772-47C0-9E2F-6ED903E3B405}" type="presOf" srcId="{235F62F2-C5A7-4406-955B-9AD33D955433}" destId="{F17FE458-6233-4F64-BD4A-76D6FB227305}" srcOrd="0" destOrd="0" presId="urn:microsoft.com/office/officeart/2005/8/layout/pyramid1"/>
    <dgm:cxn modelId="{99290B30-90F1-4752-B9A1-B24213A9CAA4}" type="presParOf" srcId="{BEA8505F-ABDC-4A08-A611-532CFD53BD08}" destId="{7AAFD850-77C4-4EB8-B126-AC9661E0B557}" srcOrd="0" destOrd="0" presId="urn:microsoft.com/office/officeart/2005/8/layout/pyramid1"/>
    <dgm:cxn modelId="{04961721-8B05-4FCC-BBCA-7EC38BE47DD3}" type="presParOf" srcId="{7AAFD850-77C4-4EB8-B126-AC9661E0B557}" destId="{65D912ED-1B86-45F9-8E39-94B265457F25}" srcOrd="0" destOrd="0" presId="urn:microsoft.com/office/officeart/2005/8/layout/pyramid1"/>
    <dgm:cxn modelId="{F73D0BEE-DC54-495D-9C2A-E8A3C0F6D1B0}" type="presParOf" srcId="{7AAFD850-77C4-4EB8-B126-AC9661E0B557}" destId="{6B3D9FFC-B075-439C-B29D-DCD6E138D797}" srcOrd="1" destOrd="0" presId="urn:microsoft.com/office/officeart/2005/8/layout/pyramid1"/>
    <dgm:cxn modelId="{60A9927A-C249-47FC-B6DF-1FEAC95440E4}" type="presParOf" srcId="{BEA8505F-ABDC-4A08-A611-532CFD53BD08}" destId="{E9F46642-8591-4CE3-872E-38611F51E3D6}" srcOrd="1" destOrd="0" presId="urn:microsoft.com/office/officeart/2005/8/layout/pyramid1"/>
    <dgm:cxn modelId="{B49083B7-85AC-42C9-AD68-4574058AB86C}" type="presParOf" srcId="{E9F46642-8591-4CE3-872E-38611F51E3D6}" destId="{F17FE458-6233-4F64-BD4A-76D6FB227305}" srcOrd="0" destOrd="0" presId="urn:microsoft.com/office/officeart/2005/8/layout/pyramid1"/>
    <dgm:cxn modelId="{9927F412-5EB6-4749-968E-7FFE01A903A3}" type="presParOf" srcId="{E9F46642-8591-4CE3-872E-38611F51E3D6}" destId="{882C36CF-50DC-4C58-A4A3-D879D016C66B}" srcOrd="1" destOrd="0" presId="urn:microsoft.com/office/officeart/2005/8/layout/pyramid1"/>
    <dgm:cxn modelId="{96C15044-68E0-4788-B56E-5E46FD14C641}" type="presParOf" srcId="{BEA8505F-ABDC-4A08-A611-532CFD53BD08}" destId="{46595A88-831E-40EA-912D-E5FB67CE0EAA}" srcOrd="2" destOrd="0" presId="urn:microsoft.com/office/officeart/2005/8/layout/pyramid1"/>
    <dgm:cxn modelId="{37E7B1A3-DC2F-44F4-9A07-9957840F17EF}" type="presParOf" srcId="{46595A88-831E-40EA-912D-E5FB67CE0EAA}" destId="{8DFBB6B3-7B92-4D18-87BD-60F646AE8362}" srcOrd="0" destOrd="0" presId="urn:microsoft.com/office/officeart/2005/8/layout/pyramid1"/>
    <dgm:cxn modelId="{A4DAA638-BB7C-4305-A56B-CEE6F2C9D251}" type="presParOf" srcId="{46595A88-831E-40EA-912D-E5FB67CE0EAA}" destId="{954AAAD5-9C9E-44BE-ACC2-E8825A1B3F98}" srcOrd="1" destOrd="0" presId="urn:microsoft.com/office/officeart/2005/8/layout/pyramid1"/>
    <dgm:cxn modelId="{00051751-4C59-466F-8919-A778C1254776}" type="presParOf" srcId="{BEA8505F-ABDC-4A08-A611-532CFD53BD08}" destId="{C83C932F-8293-4DD1-B521-9E52861E1ACA}" srcOrd="3" destOrd="0" presId="urn:microsoft.com/office/officeart/2005/8/layout/pyramid1"/>
    <dgm:cxn modelId="{3D61F911-F7D0-46ED-99D3-7BF2652AC9C3}" type="presParOf" srcId="{C83C932F-8293-4DD1-B521-9E52861E1ACA}" destId="{8AFB7348-E156-4A1A-ABD1-BD3F5327AE12}" srcOrd="0" destOrd="0" presId="urn:microsoft.com/office/officeart/2005/8/layout/pyramid1"/>
    <dgm:cxn modelId="{725150FA-D4C9-4086-A465-A520900AEBFA}" type="presParOf" srcId="{C83C932F-8293-4DD1-B521-9E52861E1ACA}" destId="{F088A306-A7A5-4A90-BF33-06BA3F0D0EC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912ED-1B86-45F9-8E39-94B265457F25}">
      <dsp:nvSpPr>
        <dsp:cNvPr id="0" name=""/>
        <dsp:cNvSpPr/>
      </dsp:nvSpPr>
      <dsp:spPr>
        <a:xfrm>
          <a:off x="2153030" y="0"/>
          <a:ext cx="1437356" cy="934806"/>
        </a:xfrm>
        <a:prstGeom prst="trapezoid">
          <a:avLst>
            <a:gd name="adj" fmla="val 76880"/>
          </a:avLst>
        </a:prstGeom>
        <a:gradFill rotWithShape="1">
          <a:gsLst>
            <a:gs pos="0">
              <a:schemeClr val="accent1">
                <a:tint val="96000"/>
                <a:lumMod val="104000"/>
              </a:schemeClr>
            </a:gs>
            <a:gs pos="100000">
              <a:schemeClr val="accent1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softEdge rad="6350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1" kern="1200" dirty="0" smtClean="0"/>
            <a:t>Augstākās sporta meistarības posms</a:t>
          </a:r>
          <a:endParaRPr lang="lv-LV" sz="1700" b="1" kern="1200" dirty="0"/>
        </a:p>
      </dsp:txBody>
      <dsp:txXfrm>
        <a:off x="2153030" y="0"/>
        <a:ext cx="1437356" cy="934806"/>
      </dsp:txXfrm>
    </dsp:sp>
    <dsp:sp modelId="{F17FE458-6233-4F64-BD4A-76D6FB227305}">
      <dsp:nvSpPr>
        <dsp:cNvPr id="0" name=""/>
        <dsp:cNvSpPr/>
      </dsp:nvSpPr>
      <dsp:spPr>
        <a:xfrm>
          <a:off x="1434352" y="934806"/>
          <a:ext cx="2874712" cy="934806"/>
        </a:xfrm>
        <a:prstGeom prst="trapezoid">
          <a:avLst>
            <a:gd name="adj" fmla="val 76880"/>
          </a:avLst>
        </a:prstGeom>
        <a:gradFill rotWithShape="1">
          <a:gsLst>
            <a:gs pos="0">
              <a:schemeClr val="accent1">
                <a:tint val="96000"/>
                <a:lumMod val="104000"/>
              </a:schemeClr>
            </a:gs>
            <a:gs pos="100000">
              <a:schemeClr val="accent1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softEdge rad="6350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1" kern="1200" dirty="0" smtClean="0"/>
            <a:t>Sporta pilnveidošanas posms</a:t>
          </a:r>
          <a:endParaRPr lang="lv-LV" sz="1700" b="1" kern="1200" dirty="0"/>
        </a:p>
      </dsp:txBody>
      <dsp:txXfrm>
        <a:off x="1937426" y="934806"/>
        <a:ext cx="1868563" cy="934806"/>
      </dsp:txXfrm>
    </dsp:sp>
    <dsp:sp modelId="{8DFBB6B3-7B92-4D18-87BD-60F646AE8362}">
      <dsp:nvSpPr>
        <dsp:cNvPr id="0" name=""/>
        <dsp:cNvSpPr/>
      </dsp:nvSpPr>
      <dsp:spPr>
        <a:xfrm>
          <a:off x="718678" y="1869613"/>
          <a:ext cx="4306060" cy="930899"/>
        </a:xfrm>
        <a:prstGeom prst="trapezoid">
          <a:avLst>
            <a:gd name="adj" fmla="val 76880"/>
          </a:avLst>
        </a:prstGeom>
        <a:gradFill rotWithShape="1">
          <a:gsLst>
            <a:gs pos="0">
              <a:schemeClr val="accent1">
                <a:tint val="96000"/>
                <a:lumMod val="104000"/>
              </a:schemeClr>
            </a:gs>
            <a:gs pos="100000">
              <a:schemeClr val="accent1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softEdge rad="6350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1" kern="1200" dirty="0" smtClean="0"/>
            <a:t>Mācību un treniņu posms</a:t>
          </a:r>
          <a:endParaRPr lang="lv-LV" sz="1700" b="1" kern="1200" dirty="0"/>
        </a:p>
      </dsp:txBody>
      <dsp:txXfrm>
        <a:off x="1472238" y="1869613"/>
        <a:ext cx="2798939" cy="930899"/>
      </dsp:txXfrm>
    </dsp:sp>
    <dsp:sp modelId="{8AFB7348-E156-4A1A-ABD1-BD3F5327AE12}">
      <dsp:nvSpPr>
        <dsp:cNvPr id="0" name=""/>
        <dsp:cNvSpPr/>
      </dsp:nvSpPr>
      <dsp:spPr>
        <a:xfrm>
          <a:off x="0" y="2800513"/>
          <a:ext cx="5743417" cy="934806"/>
        </a:xfrm>
        <a:prstGeom prst="trapezoid">
          <a:avLst>
            <a:gd name="adj" fmla="val 76880"/>
          </a:avLst>
        </a:prstGeom>
        <a:gradFill rotWithShape="1">
          <a:gsLst>
            <a:gs pos="0">
              <a:schemeClr val="accent1">
                <a:tint val="96000"/>
                <a:lumMod val="104000"/>
              </a:schemeClr>
            </a:gs>
            <a:gs pos="100000">
              <a:schemeClr val="accent1"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softEdge rad="63500"/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700" b="1" kern="1200" dirty="0" smtClean="0"/>
            <a:t>Sākuma sagatavošanas posms</a:t>
          </a:r>
          <a:endParaRPr lang="lv-LV" sz="1700" b="1" kern="1200" dirty="0"/>
        </a:p>
      </dsp:txBody>
      <dsp:txXfrm>
        <a:off x="1005097" y="2800513"/>
        <a:ext cx="3733221" cy="934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0B2B-B5F4-46FB-826A-12D0DB3F61A5}" type="datetimeFigureOut">
              <a:rPr lang="lv-LV" smtClean="0"/>
              <a:t>08.11.2013.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77CEA-560A-4177-A6EB-F25E83BB940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549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77CEA-560A-4177-A6EB-F25E83BB9405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789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77CEA-560A-4177-A6EB-F25E83BB9405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3219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 smtClean="0"/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77CEA-560A-4177-A6EB-F25E83BB9405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391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4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9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785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4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235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8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84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2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8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5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7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2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6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41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9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4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smtClean="0"/>
              <a:t>Ieva Bļusina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Komunikācijas pilnveidošanas iespējas vieglatlētikā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589213" y="5189352"/>
            <a:ext cx="8915399" cy="1126283"/>
          </a:xfrm>
        </p:spPr>
        <p:txBody>
          <a:bodyPr>
            <a:normAutofit/>
          </a:bodyPr>
          <a:lstStyle/>
          <a:p>
            <a:pPr algn="r"/>
            <a:r>
              <a:rPr lang="lv-LV" sz="2200" dirty="0" smtClean="0"/>
              <a:t>Ieva Bļusina</a:t>
            </a:r>
            <a:endParaRPr lang="lv-LV" sz="2200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200" dirty="0" smtClean="0"/>
              <a:t>09.11.2013.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37008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651146" y="4760693"/>
            <a:ext cx="3116129" cy="483473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Masveidīgums</a:t>
            </a:r>
            <a:endParaRPr lang="lv-LV" dirty="0"/>
          </a:p>
        </p:txBody>
      </p:sp>
      <p:graphicFrame>
        <p:nvGraphicFramePr>
          <p:cNvPr id="7" name="Satura vietturis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453962"/>
              </p:ext>
            </p:extLst>
          </p:nvPr>
        </p:nvGraphicFramePr>
        <p:xfrm>
          <a:off x="167987" y="1535101"/>
          <a:ext cx="5743417" cy="373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ejupvērstā bultiņa 7"/>
          <p:cNvSpPr/>
          <p:nvPr/>
        </p:nvSpPr>
        <p:spPr>
          <a:xfrm rot="10800000">
            <a:off x="7896141" y="1634492"/>
            <a:ext cx="811369" cy="3644721"/>
          </a:xfrm>
          <a:prstGeom prst="downArrow">
            <a:avLst/>
          </a:prstGeom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Virsraksts 1"/>
          <p:cNvSpPr txBox="1">
            <a:spLocks/>
          </p:cNvSpPr>
          <p:nvPr/>
        </p:nvSpPr>
        <p:spPr>
          <a:xfrm>
            <a:off x="8707510" y="1755701"/>
            <a:ext cx="3116129" cy="4834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dirty="0" smtClean="0"/>
              <a:t>Sasniegumi</a:t>
            </a:r>
            <a:endParaRPr lang="lv-LV" dirty="0"/>
          </a:p>
        </p:txBody>
      </p:sp>
      <p:sp>
        <p:nvSpPr>
          <p:cNvPr id="10" name="Virsraksts 1"/>
          <p:cNvSpPr txBox="1">
            <a:spLocks/>
          </p:cNvSpPr>
          <p:nvPr/>
        </p:nvSpPr>
        <p:spPr>
          <a:xfrm>
            <a:off x="5732490" y="4417213"/>
            <a:ext cx="3116129" cy="4834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sz="2000" dirty="0" smtClean="0"/>
              <a:t>Atpazīstamība</a:t>
            </a:r>
          </a:p>
        </p:txBody>
      </p:sp>
      <p:sp>
        <p:nvSpPr>
          <p:cNvPr id="11" name="Virsraksts 1"/>
          <p:cNvSpPr txBox="1">
            <a:spLocks/>
          </p:cNvSpPr>
          <p:nvPr/>
        </p:nvSpPr>
        <p:spPr>
          <a:xfrm>
            <a:off x="5072965" y="3553592"/>
            <a:ext cx="3116129" cy="4834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sz="2000" dirty="0" smtClean="0"/>
              <a:t>Atpazīstamība</a:t>
            </a:r>
            <a:endParaRPr lang="lv-LV" sz="2000" dirty="0"/>
          </a:p>
        </p:txBody>
      </p:sp>
      <p:sp>
        <p:nvSpPr>
          <p:cNvPr id="12" name="Virsraksts 1"/>
          <p:cNvSpPr txBox="1">
            <a:spLocks/>
          </p:cNvSpPr>
          <p:nvPr/>
        </p:nvSpPr>
        <p:spPr>
          <a:xfrm>
            <a:off x="4437926" y="2670653"/>
            <a:ext cx="3116129" cy="4834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sz="2000" dirty="0"/>
              <a:t>Atpazīstamība</a:t>
            </a:r>
          </a:p>
        </p:txBody>
      </p:sp>
      <p:sp>
        <p:nvSpPr>
          <p:cNvPr id="13" name="Virsraksts 1"/>
          <p:cNvSpPr txBox="1">
            <a:spLocks/>
          </p:cNvSpPr>
          <p:nvPr/>
        </p:nvSpPr>
        <p:spPr>
          <a:xfrm>
            <a:off x="3902658" y="1787714"/>
            <a:ext cx="3116129" cy="4834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sz="2000" dirty="0" smtClean="0"/>
              <a:t>Atpazīstamība</a:t>
            </a:r>
            <a:endParaRPr lang="lv-LV" sz="2000" dirty="0"/>
          </a:p>
        </p:txBody>
      </p:sp>
      <p:sp>
        <p:nvSpPr>
          <p:cNvPr id="14" name="Datuma vietturis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200" dirty="0" smtClean="0"/>
              <a:t>09.11.2013.</a:t>
            </a:r>
            <a:endParaRPr lang="en-US" sz="1200" dirty="0"/>
          </a:p>
        </p:txBody>
      </p:sp>
      <p:sp>
        <p:nvSpPr>
          <p:cNvPr id="17" name="Kājenes vietturis 4"/>
          <p:cNvSpPr txBox="1">
            <a:spLocks/>
          </p:cNvSpPr>
          <p:nvPr/>
        </p:nvSpPr>
        <p:spPr>
          <a:xfrm>
            <a:off x="2741613" y="6138942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sz="1200" dirty="0" smtClean="0"/>
              <a:t>Ieva </a:t>
            </a:r>
            <a:r>
              <a:rPr lang="lv-LV" sz="1200" dirty="0" err="1" smtClean="0"/>
              <a:t>Bļusina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625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 darīt?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2589212" y="1501254"/>
            <a:ext cx="8915400" cy="4409968"/>
          </a:xfrm>
        </p:spPr>
        <p:txBody>
          <a:bodyPr>
            <a:normAutofit/>
          </a:bodyPr>
          <a:lstStyle/>
          <a:p>
            <a:r>
              <a:rPr lang="lv-LV" dirty="0" smtClean="0"/>
              <a:t>Sadarbība ar žurnālistiem</a:t>
            </a:r>
          </a:p>
          <a:p>
            <a:pPr lvl="1"/>
            <a:r>
              <a:rPr lang="lv-LV" dirty="0" smtClean="0"/>
              <a:t>Sacensību organizēšana</a:t>
            </a:r>
          </a:p>
          <a:p>
            <a:pPr lvl="1"/>
            <a:r>
              <a:rPr lang="lv-LV" dirty="0" smtClean="0"/>
              <a:t>Sportistu/treneru panākumi</a:t>
            </a:r>
          </a:p>
          <a:p>
            <a:pPr lvl="1"/>
            <a:r>
              <a:rPr lang="lv-LV" dirty="0" smtClean="0"/>
              <a:t>Konferences/kursi/semināri treneriem</a:t>
            </a:r>
          </a:p>
          <a:p>
            <a:pPr lvl="1"/>
            <a:r>
              <a:rPr lang="lv-LV" dirty="0" smtClean="0"/>
              <a:t>…</a:t>
            </a:r>
          </a:p>
          <a:p>
            <a:r>
              <a:rPr lang="lv-LV" dirty="0" smtClean="0"/>
              <a:t>Sadarbība ar LVS</a:t>
            </a:r>
          </a:p>
          <a:p>
            <a:pPr lvl="8"/>
            <a:r>
              <a:rPr lang="lv-LV" sz="1400" dirty="0" smtClean="0"/>
              <a:t>300&gt; ziņas unikālie skatījumi</a:t>
            </a:r>
          </a:p>
          <a:p>
            <a:pPr lvl="8"/>
            <a:r>
              <a:rPr lang="lv-LV" sz="1500" b="1" dirty="0" smtClean="0"/>
              <a:t>12239</a:t>
            </a:r>
            <a:r>
              <a:rPr lang="lv-LV" sz="1400" dirty="0" smtClean="0"/>
              <a:t> unikālo skatījumu!</a:t>
            </a:r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200" dirty="0" smtClean="0"/>
              <a:t>09.11.2013.</a:t>
            </a:r>
            <a:endParaRPr lang="en-US" sz="1200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 sz="1200" dirty="0" smtClean="0"/>
              <a:t>Ieva </a:t>
            </a:r>
            <a:r>
              <a:rPr lang="lv-LV" sz="1200" dirty="0" err="1" smtClean="0"/>
              <a:t>Bļusina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515730" y="3382875"/>
            <a:ext cx="345306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Juridisko biedru jaunumi</a:t>
            </a:r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>
            <a:off x="1804976" y="3915510"/>
            <a:ext cx="4418403" cy="25853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/>
              <a:t>Virsraksts</a:t>
            </a:r>
          </a:p>
          <a:p>
            <a:pPr algn="ctr"/>
            <a:endParaRPr lang="lv-LV" dirty="0"/>
          </a:p>
          <a:p>
            <a:r>
              <a:rPr lang="lv-LV" dirty="0" smtClean="0"/>
              <a:t>1. Ievads</a:t>
            </a:r>
          </a:p>
          <a:p>
            <a:r>
              <a:rPr lang="lv-LV" dirty="0" smtClean="0"/>
              <a:t>2. Galvenā daļa</a:t>
            </a:r>
          </a:p>
          <a:p>
            <a:r>
              <a:rPr lang="lv-LV" dirty="0"/>
              <a:t>	</a:t>
            </a:r>
            <a:r>
              <a:rPr lang="lv-LV" dirty="0" smtClean="0"/>
              <a:t>- </a:t>
            </a:r>
            <a:r>
              <a:rPr lang="lv-LV" sz="1400" dirty="0" smtClean="0"/>
              <a:t>Stāstījums par notikumu</a:t>
            </a:r>
          </a:p>
          <a:p>
            <a:r>
              <a:rPr lang="lv-LV" sz="1400" dirty="0" smtClean="0"/>
              <a:t>	- Trenera/sportista/skatītāja komentārs</a:t>
            </a:r>
          </a:p>
          <a:p>
            <a:r>
              <a:rPr lang="lv-LV" dirty="0" smtClean="0"/>
              <a:t>3. Nobeigums</a:t>
            </a:r>
          </a:p>
          <a:p>
            <a:endParaRPr lang="lv-LV" dirty="0"/>
          </a:p>
          <a:p>
            <a:r>
              <a:rPr lang="lv-LV" dirty="0" smtClean="0"/>
              <a:t>Foto/video</a:t>
            </a:r>
          </a:p>
        </p:txBody>
      </p:sp>
    </p:spTree>
    <p:extLst>
      <p:ext uri="{BB962C8B-B14F-4D97-AF65-F5344CB8AC3E}">
        <p14:creationId xmlns:p14="http://schemas.microsoft.com/office/powerpoint/2010/main" val="18378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Sociālie mediji</a:t>
            </a:r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200" dirty="0" smtClean="0"/>
              <a:t>09.11.2013</a:t>
            </a:r>
            <a:r>
              <a:rPr lang="lv-LV" dirty="0" smtClean="0"/>
              <a:t>.</a:t>
            </a:r>
            <a:endParaRPr lang="en-US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2592925" y="6135708"/>
            <a:ext cx="7619999" cy="365125"/>
          </a:xfrm>
        </p:spPr>
        <p:txBody>
          <a:bodyPr/>
          <a:lstStyle/>
          <a:p>
            <a:pPr algn="r"/>
            <a:r>
              <a:rPr lang="lv-LV" sz="1200" smtClean="0"/>
              <a:t>Ieva Bļusina</a:t>
            </a:r>
            <a:endParaRPr lang="en-US" sz="1200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77" y="2270259"/>
            <a:ext cx="5518395" cy="2973719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7" y="1158036"/>
            <a:ext cx="1112223" cy="1112223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712" y="166687"/>
            <a:ext cx="5876925" cy="3476625"/>
          </a:xfrm>
          <a:prstGeom prst="rect">
            <a:avLst/>
          </a:prstGeom>
        </p:spPr>
      </p:pic>
      <p:pic>
        <p:nvPicPr>
          <p:cNvPr id="9" name="Attēls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0028" y="3468342"/>
            <a:ext cx="5876925" cy="1066800"/>
          </a:xfrm>
          <a:prstGeom prst="rect">
            <a:avLst/>
          </a:prstGeom>
        </p:spPr>
      </p:pic>
      <p:pic>
        <p:nvPicPr>
          <p:cNvPr id="10" name="Attēls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4687" y="4651974"/>
            <a:ext cx="5876925" cy="1914525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2161" y="2175917"/>
            <a:ext cx="7753213" cy="2186152"/>
          </a:xfrm>
          <a:prstGeom prst="rect">
            <a:avLst/>
          </a:prstGeom>
        </p:spPr>
      </p:pic>
      <p:sp>
        <p:nvSpPr>
          <p:cNvPr id="13" name="Kājenes vietturis 4"/>
          <p:cNvSpPr txBox="1">
            <a:spLocks/>
          </p:cNvSpPr>
          <p:nvPr/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v-LV" sz="1200" smtClean="0"/>
              <a:t>Ieva Bļusina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6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tura vietturis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" y="1485900"/>
            <a:ext cx="1114425" cy="1143000"/>
          </a:xfrm>
        </p:spPr>
      </p:pic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200" dirty="0" smtClean="0"/>
              <a:t>09.11.2013.</a:t>
            </a:r>
            <a:endParaRPr lang="en-US" sz="120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 sz="1200" smtClean="0"/>
              <a:t>Ieva Bļusina</a:t>
            </a:r>
            <a:endParaRPr lang="en-US" sz="1200" dirty="0"/>
          </a:p>
        </p:txBody>
      </p:sp>
      <p:sp>
        <p:nvSpPr>
          <p:cNvPr id="6" name="Virsraksts 1"/>
          <p:cNvSpPr txBox="1">
            <a:spLocks/>
          </p:cNvSpPr>
          <p:nvPr/>
        </p:nvSpPr>
        <p:spPr>
          <a:xfrm>
            <a:off x="2745325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dirty="0" smtClean="0"/>
              <a:t>Sociālie mediji</a:t>
            </a:r>
            <a:endParaRPr lang="lv-LV" dirty="0"/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585" y="1496136"/>
            <a:ext cx="80581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tura vietturis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3" y="1570562"/>
            <a:ext cx="1248786" cy="1248786"/>
          </a:xfrm>
        </p:spPr>
      </p:pic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200" dirty="0" smtClean="0"/>
              <a:t>09.11.2013.</a:t>
            </a:r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 sz="1200" smtClean="0"/>
              <a:t>Ieva Bļusina</a:t>
            </a:r>
            <a:endParaRPr lang="en-US" sz="1200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89" y="2194955"/>
            <a:ext cx="9639300" cy="2543175"/>
          </a:xfrm>
          <a:prstGeom prst="rect">
            <a:avLst/>
          </a:prstGeom>
        </p:spPr>
      </p:pic>
      <p:sp>
        <p:nvSpPr>
          <p:cNvPr id="8" name="Virsraksts 1"/>
          <p:cNvSpPr txBox="1">
            <a:spLocks/>
          </p:cNvSpPr>
          <p:nvPr/>
        </p:nvSpPr>
        <p:spPr>
          <a:xfrm>
            <a:off x="2745325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dirty="0" smtClean="0"/>
              <a:t>Sociālie mediji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620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60411" y="1620397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000" b="1" dirty="0" smtClean="0"/>
              <a:t>Paldies par uzmanību!</a:t>
            </a:r>
            <a:br>
              <a:rPr lang="lv-LV" sz="4000" b="1" dirty="0" smtClean="0"/>
            </a:br>
            <a:r>
              <a:rPr lang="lv-LV" sz="4000" b="1" dirty="0"/>
              <a:t/>
            </a:r>
            <a:br>
              <a:rPr lang="lv-LV" sz="4000" b="1" dirty="0"/>
            </a:br>
            <a:r>
              <a:rPr lang="lv-LV" sz="4000" b="1" dirty="0" smtClean="0"/>
              <a:t/>
            </a:r>
            <a:br>
              <a:rPr lang="lv-LV" sz="4000" b="1" dirty="0" smtClean="0"/>
            </a:br>
            <a:r>
              <a:rPr lang="lv-LV" sz="4000" b="1" dirty="0" smtClean="0"/>
              <a:t>Lai izdodas!</a:t>
            </a:r>
            <a:endParaRPr lang="lv-LV" sz="4000" b="1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200" dirty="0" smtClean="0"/>
              <a:t>09.11.2013</a:t>
            </a:r>
            <a:r>
              <a:rPr lang="lv-LV" dirty="0" smtClean="0"/>
              <a:t>.</a:t>
            </a:r>
            <a:endParaRPr lang="en-US" sz="2100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 sz="1200" dirty="0" smtClean="0"/>
              <a:t>Ieva </a:t>
            </a:r>
            <a:r>
              <a:rPr lang="lv-LV" sz="1200" dirty="0" err="1" smtClean="0"/>
              <a:t>Bļusina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19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Fakti</a:t>
            </a:r>
            <a:endParaRPr lang="lv-LV" dirty="0"/>
          </a:p>
        </p:txBody>
      </p:sp>
      <p:sp>
        <p:nvSpPr>
          <p:cNvPr id="6" name="Datuma vietturis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200" dirty="0" smtClean="0"/>
              <a:t>09.11.2013.</a:t>
            </a:r>
            <a:endParaRPr lang="en-US" sz="1200" dirty="0"/>
          </a:p>
        </p:txBody>
      </p:sp>
      <p:sp>
        <p:nvSpPr>
          <p:cNvPr id="7" name="Kājenes vietturi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 sz="1200" dirty="0" smtClean="0"/>
              <a:t>Ieva </a:t>
            </a:r>
            <a:r>
              <a:rPr lang="lv-LV" sz="1200" dirty="0" err="1" smtClean="0"/>
              <a:t>Bļusina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50005" y="1716797"/>
            <a:ext cx="474320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 smtClean="0"/>
              <a:t>Latvijas Vieglatlētikas savienība – viena no lielākajām sporta federācijām Latvijā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2292998" y="3637774"/>
            <a:ext cx="327123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2 </a:t>
            </a:r>
            <a:r>
              <a:rPr lang="lv-LV" dirty="0" smtClean="0"/>
              <a:t>zelta medaļas Eiropas </a:t>
            </a:r>
            <a:r>
              <a:rPr lang="lv-LV" dirty="0"/>
              <a:t>U-23 čempionātā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0958" y="4393974"/>
            <a:ext cx="3271234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2 bronzas medaļas Pasaules U-18 čempionātā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3209" y="5162898"/>
            <a:ext cx="327123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Sudraba medaļa Pasaules universiādē</a:t>
            </a:r>
          </a:p>
        </p:txBody>
      </p:sp>
      <p:sp>
        <p:nvSpPr>
          <p:cNvPr id="13" name="Taisnstūris 12"/>
          <p:cNvSpPr/>
          <p:nvPr/>
        </p:nvSpPr>
        <p:spPr>
          <a:xfrm>
            <a:off x="1398619" y="2793190"/>
            <a:ext cx="1040220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lv-LV" dirty="0"/>
              <a:t>Londonas Olimpiskajās spēlēs no 46 sportistiem Latvijas delegācijā tika iekļauti </a:t>
            </a:r>
            <a:r>
              <a:rPr lang="lv-LV" sz="2400" b="1" dirty="0"/>
              <a:t>23</a:t>
            </a:r>
            <a:r>
              <a:rPr lang="lv-LV" dirty="0"/>
              <a:t> vieglatlēti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514" y="3468496"/>
            <a:ext cx="1433015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600" dirty="0" smtClean="0">
                <a:solidFill>
                  <a:schemeClr val="bg1"/>
                </a:solidFill>
              </a:rPr>
              <a:t>2013</a:t>
            </a:r>
            <a:endParaRPr lang="lv-LV" sz="2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12468" y="5162898"/>
            <a:ext cx="2388358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dirty="0" smtClean="0"/>
              <a:t>Bronzas medaļa Eiropas Jaunatnes Olimpiādē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2474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8338"/>
            <a:ext cx="12286445" cy="81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43367" y="8527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 smtClean="0"/>
              <a:t>Mērķis</a:t>
            </a:r>
            <a:r>
              <a:rPr lang="lv-LV" dirty="0" smtClean="0"/>
              <a:t> – vieglatlētika – populārākais un panākumiem bagātākais sporta veids Latvijā</a:t>
            </a:r>
            <a:endParaRPr lang="lv-LV" dirty="0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200" dirty="0" smtClean="0"/>
              <a:t>09.11.2013.</a:t>
            </a:r>
            <a:endParaRPr lang="en-US" sz="1200" dirty="0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 sz="1200" dirty="0" smtClean="0"/>
              <a:t>Ieva </a:t>
            </a:r>
            <a:r>
              <a:rPr lang="lv-LV" sz="1200" dirty="0" err="1" smtClean="0"/>
              <a:t>Bļusina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943367" y="2723211"/>
            <a:ext cx="14424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5000" dirty="0" smtClean="0"/>
              <a:t>3</a:t>
            </a:r>
            <a:endParaRPr lang="lv-LV" sz="15000" dirty="0"/>
          </a:p>
        </p:txBody>
      </p:sp>
      <p:sp>
        <p:nvSpPr>
          <p:cNvPr id="13" name="TextBox 12"/>
          <p:cNvSpPr txBox="1"/>
          <p:nvPr/>
        </p:nvSpPr>
        <p:spPr>
          <a:xfrm>
            <a:off x="5499279" y="2960874"/>
            <a:ext cx="387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1. Masveidīgums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33593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a vietturis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200" dirty="0" smtClean="0"/>
              <a:t>09.11.2013.</a:t>
            </a:r>
            <a:endParaRPr lang="en-US" sz="1200" dirty="0"/>
          </a:p>
        </p:txBody>
      </p:sp>
      <p:sp>
        <p:nvSpPr>
          <p:cNvPr id="7" name="Kājenes vietturi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 sz="1200" dirty="0" smtClean="0"/>
              <a:t>Ieva </a:t>
            </a:r>
            <a:r>
              <a:rPr lang="lv-LV" sz="1200" dirty="0" err="1" smtClean="0"/>
              <a:t>Bļusina</a:t>
            </a:r>
            <a:endParaRPr lang="en-US" sz="1200" dirty="0"/>
          </a:p>
        </p:txBody>
      </p:sp>
      <p:pic>
        <p:nvPicPr>
          <p:cNvPr id="12" name="Attēls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77" y="161310"/>
            <a:ext cx="4619223" cy="3071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Attēls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58" y="4602845"/>
            <a:ext cx="3225886" cy="2119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Attēls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9" y="1264555"/>
            <a:ext cx="6667500" cy="4410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Satura vietturis 1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98" y="3289681"/>
            <a:ext cx="5143500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Virsraksts 1"/>
          <p:cNvSpPr txBox="1">
            <a:spLocks/>
          </p:cNvSpPr>
          <p:nvPr/>
        </p:nvSpPr>
        <p:spPr>
          <a:xfrm>
            <a:off x="1768677" y="222971"/>
            <a:ext cx="3215447" cy="8183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dirty="0" smtClean="0"/>
              <a:t>Masveidība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334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43367" y="8527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 smtClean="0"/>
              <a:t>Mērķis</a:t>
            </a:r>
            <a:r>
              <a:rPr lang="lv-LV" dirty="0" smtClean="0"/>
              <a:t> – vieglatlētika – populārākais un panākumiem bagātākais sporta veids Latvijā</a:t>
            </a:r>
            <a:endParaRPr lang="lv-LV" dirty="0"/>
          </a:p>
        </p:txBody>
      </p:sp>
      <p:sp>
        <p:nvSpPr>
          <p:cNvPr id="6" name="Datuma vietturis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200" dirty="0" smtClean="0"/>
              <a:t>09.11.2013.</a:t>
            </a:r>
            <a:endParaRPr lang="en-US" sz="1200" dirty="0"/>
          </a:p>
        </p:txBody>
      </p:sp>
      <p:sp>
        <p:nvSpPr>
          <p:cNvPr id="7" name="Kājenes vietturi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 sz="1200" dirty="0" smtClean="0"/>
              <a:t>Ieva </a:t>
            </a:r>
            <a:r>
              <a:rPr lang="lv-LV" sz="1200" dirty="0" err="1" smtClean="0"/>
              <a:t>Bļusina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43367" y="2723211"/>
            <a:ext cx="14424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5000" dirty="0" smtClean="0"/>
              <a:t>3</a:t>
            </a:r>
            <a:endParaRPr lang="lv-LV" sz="15000" dirty="0"/>
          </a:p>
        </p:txBody>
      </p:sp>
      <p:sp>
        <p:nvSpPr>
          <p:cNvPr id="9" name="TextBox 8"/>
          <p:cNvSpPr txBox="1"/>
          <p:nvPr/>
        </p:nvSpPr>
        <p:spPr>
          <a:xfrm>
            <a:off x="5499279" y="2960874"/>
            <a:ext cx="387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1. Masveidīgums</a:t>
            </a:r>
            <a:endParaRPr lang="lv-LV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99279" y="3578020"/>
            <a:ext cx="387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2. Sasniegumi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86669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68677" y="222971"/>
            <a:ext cx="3215447" cy="818324"/>
          </a:xfrm>
        </p:spPr>
        <p:txBody>
          <a:bodyPr/>
          <a:lstStyle/>
          <a:p>
            <a:r>
              <a:rPr lang="lv-LV" dirty="0" smtClean="0"/>
              <a:t>Sasniegumi</a:t>
            </a:r>
            <a:endParaRPr lang="lv-LV" dirty="0"/>
          </a:p>
        </p:txBody>
      </p:sp>
      <p:sp>
        <p:nvSpPr>
          <p:cNvPr id="6" name="Datuma vietturis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200" dirty="0" smtClean="0"/>
              <a:t>09.11.2013.</a:t>
            </a:r>
            <a:endParaRPr lang="en-US" sz="1200" dirty="0"/>
          </a:p>
        </p:txBody>
      </p:sp>
      <p:sp>
        <p:nvSpPr>
          <p:cNvPr id="7" name="Kājenes vietturi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 sz="1200" smtClean="0"/>
              <a:t>Ieva Bļusina</a:t>
            </a:r>
            <a:endParaRPr lang="en-US" sz="1200" dirty="0"/>
          </a:p>
        </p:txBody>
      </p:sp>
      <p:pic>
        <p:nvPicPr>
          <p:cNvPr id="11" name="Attēls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38" y="1068752"/>
            <a:ext cx="3015064" cy="225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Attēls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41680"/>
            <a:ext cx="4498103" cy="286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Attēls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8" y="4064922"/>
            <a:ext cx="2876064" cy="191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Attēls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3932756"/>
            <a:ext cx="3048000" cy="204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Attēls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1" y="2739466"/>
            <a:ext cx="4762500" cy="355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4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943367" y="8527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 smtClean="0"/>
              <a:t>Mērķis</a:t>
            </a:r>
            <a:r>
              <a:rPr lang="lv-LV" dirty="0" smtClean="0"/>
              <a:t> – vieglatlētika – populārākais un panākumiem bagātākais sporta veids Latvijā</a:t>
            </a:r>
            <a:endParaRPr lang="lv-LV" dirty="0"/>
          </a:p>
        </p:txBody>
      </p:sp>
      <p:sp>
        <p:nvSpPr>
          <p:cNvPr id="6" name="Datuma vietturis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z="1200" dirty="0" smtClean="0"/>
              <a:t>09.11.2013.</a:t>
            </a:r>
            <a:endParaRPr lang="en-US" sz="1200" dirty="0"/>
          </a:p>
        </p:txBody>
      </p:sp>
      <p:sp>
        <p:nvSpPr>
          <p:cNvPr id="7" name="Kājenes vietturi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 sz="1200" smtClean="0"/>
              <a:t>Ieva Bļusina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43367" y="2723211"/>
            <a:ext cx="14424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5000" dirty="0" smtClean="0"/>
              <a:t>3</a:t>
            </a:r>
            <a:endParaRPr lang="lv-LV" sz="15000" dirty="0"/>
          </a:p>
        </p:txBody>
      </p:sp>
      <p:sp>
        <p:nvSpPr>
          <p:cNvPr id="9" name="TextBox 8"/>
          <p:cNvSpPr txBox="1"/>
          <p:nvPr/>
        </p:nvSpPr>
        <p:spPr>
          <a:xfrm>
            <a:off x="5499279" y="2960874"/>
            <a:ext cx="387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1. Masveidīgums</a:t>
            </a:r>
            <a:endParaRPr lang="lv-LV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99279" y="3578020"/>
            <a:ext cx="387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2. Sasniegumi</a:t>
            </a:r>
            <a:endParaRPr lang="lv-LV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499279" y="4195166"/>
            <a:ext cx="3876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/>
              <a:t>3.</a:t>
            </a:r>
            <a:r>
              <a:rPr lang="lv-LV" sz="2800" b="1" dirty="0" smtClean="0"/>
              <a:t> Atpazīstamība</a:t>
            </a:r>
            <a:endParaRPr lang="lv-LV" sz="2800" b="1" dirty="0"/>
          </a:p>
        </p:txBody>
      </p:sp>
    </p:spTree>
    <p:extLst>
      <p:ext uri="{BB962C8B-B14F-4D97-AF65-F5344CB8AC3E}">
        <p14:creationId xmlns:p14="http://schemas.microsoft.com/office/powerpoint/2010/main" val="175661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Datuma vietturis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smtClean="0"/>
              <a:t>09.11.2013..</a:t>
            </a:r>
            <a:endParaRPr lang="en-US" dirty="0"/>
          </a:p>
        </p:txBody>
      </p:sp>
      <p:sp>
        <p:nvSpPr>
          <p:cNvPr id="7" name="Kājenes vietturi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Ieva Bļusina</a:t>
            </a:r>
            <a:endParaRPr lang="en-US" dirty="0"/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3060"/>
            <a:ext cx="4638675" cy="5362575"/>
          </a:xfrm>
          <a:prstGeom prst="rect">
            <a:avLst/>
          </a:prstGeom>
        </p:spPr>
      </p:pic>
      <p:sp>
        <p:nvSpPr>
          <p:cNvPr id="10" name="Virsraksts 1"/>
          <p:cNvSpPr txBox="1">
            <a:spLocks/>
          </p:cNvSpPr>
          <p:nvPr/>
        </p:nvSpPr>
        <p:spPr>
          <a:xfrm>
            <a:off x="1768677" y="222971"/>
            <a:ext cx="3215447" cy="8183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v-LV" dirty="0" smtClean="0"/>
              <a:t>Atpazīstamība</a:t>
            </a:r>
            <a:endParaRPr lang="lv-LV" dirty="0"/>
          </a:p>
        </p:txBody>
      </p:sp>
      <p:pic>
        <p:nvPicPr>
          <p:cNvPr id="13" name="Attēls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61" y="1995508"/>
            <a:ext cx="4095750" cy="4505325"/>
          </a:xfrm>
          <a:prstGeom prst="rect">
            <a:avLst/>
          </a:prstGeom>
        </p:spPr>
      </p:pic>
      <p:pic>
        <p:nvPicPr>
          <p:cNvPr id="14" name="Attēls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25" y="1762212"/>
            <a:ext cx="5400675" cy="5419725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853" y="-75553"/>
            <a:ext cx="5343759" cy="54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6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milgas">
  <a:themeElements>
    <a:clrScheme name="Smilga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ilga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ilga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4929</TotalTime>
  <Words>237</Words>
  <Application>Microsoft Office PowerPoint</Application>
  <PresentationFormat>Platekrāna</PresentationFormat>
  <Paragraphs>91</Paragraphs>
  <Slides>15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Smilgas</vt:lpstr>
      <vt:lpstr>Komunikācijas pilnveidošanas iespējas vieglatlētikā</vt:lpstr>
      <vt:lpstr>Fakti</vt:lpstr>
      <vt:lpstr>PowerPoint prezentācija</vt:lpstr>
      <vt:lpstr>Mērķis – vieglatlētika – populārākais un panākumiem bagātākais sporta veids Latvijā</vt:lpstr>
      <vt:lpstr>PowerPoint prezentācija</vt:lpstr>
      <vt:lpstr>Mērķis – vieglatlētika – populārākais un panākumiem bagātākais sporta veids Latvijā</vt:lpstr>
      <vt:lpstr>Sasniegumi</vt:lpstr>
      <vt:lpstr>Mērķis – vieglatlētika – populārākais un panākumiem bagātākais sporta veids Latvijā</vt:lpstr>
      <vt:lpstr>PowerPoint prezentācija</vt:lpstr>
      <vt:lpstr>Masveidīgums</vt:lpstr>
      <vt:lpstr>Ko darīt?</vt:lpstr>
      <vt:lpstr>Sociālie mediji</vt:lpstr>
      <vt:lpstr>PowerPoint prezentācija</vt:lpstr>
      <vt:lpstr>PowerPoint prezentācija</vt:lpstr>
      <vt:lpstr>Paldies par uzmanību!   Lai izdodas!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Ieva Bļusina</dc:creator>
  <cp:lastModifiedBy>Ieva Bļusina</cp:lastModifiedBy>
  <cp:revision>58</cp:revision>
  <dcterms:created xsi:type="dcterms:W3CDTF">2013-11-02T10:54:52Z</dcterms:created>
  <dcterms:modified xsi:type="dcterms:W3CDTF">2013-11-08T15:38:49Z</dcterms:modified>
</cp:coreProperties>
</file>